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K3jSXYBNak" TargetMode="External"/><Relationship Id="rId2" Type="http://schemas.openxmlformats.org/officeDocument/2006/relationships/hyperlink" Target="https://www.youtube.com/watch?v=-FOCpMAww2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bz2boNSeL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Iy8t4pMt_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sdJgEwMinM" TargetMode="External"/><Relationship Id="rId2" Type="http://schemas.openxmlformats.org/officeDocument/2006/relationships/hyperlink" Target="https://www.youtube.com/watch?v=AdSZJzb-aX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I5LNVts9nc" TargetMode="External"/><Relationship Id="rId2" Type="http://schemas.openxmlformats.org/officeDocument/2006/relationships/hyperlink" Target="https://www.youtube.com/watch?v=OCC3RneBaq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ZQwvP2VTNk" TargetMode="External"/><Relationship Id="rId2" Type="http://schemas.openxmlformats.org/officeDocument/2006/relationships/hyperlink" Target="https://www.youtube.com/watch?v=YbV3b-l1sZ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jheil\AppData\Local\Packages\Microsoft.MicrosoftEdge_8wekyb3d8bbwe\TempState\Downloads\AMA_Whitepaper_Storytelling.pdf" TargetMode="External"/><Relationship Id="rId4" Type="http://schemas.openxmlformats.org/officeDocument/2006/relationships/hyperlink" Target="https://www.youtube.com/watch?v=Nj-hdQMa3u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Effective Delivery in Communications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 485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208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Workshop Outline</a:t>
            </a:r>
          </a:p>
          <a:p>
            <a:r>
              <a:rPr lang="en-US" dirty="0" smtClean="0"/>
              <a:t>Public Speaking</a:t>
            </a:r>
          </a:p>
          <a:p>
            <a:r>
              <a:rPr lang="en-US" dirty="0" smtClean="0"/>
              <a:t>Data Visualization</a:t>
            </a:r>
          </a:p>
          <a:p>
            <a:r>
              <a:rPr lang="en-US" dirty="0" smtClean="0"/>
              <a:t>Story Telling</a:t>
            </a:r>
          </a:p>
          <a:p>
            <a:endParaRPr lang="en-US" dirty="0"/>
          </a:p>
          <a:p>
            <a:r>
              <a:rPr lang="en-US" dirty="0" smtClean="0"/>
              <a:t>The workshop will conclude with a debate where you will prepare your position, research the matter, create visuals, and work the pro or con side of the argument.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5334000"/>
            <a:ext cx="6512511" cy="1143000"/>
          </a:xfrm>
        </p:spPr>
        <p:txBody>
          <a:bodyPr/>
          <a:lstStyle/>
          <a:p>
            <a:r>
              <a:rPr lang="en-US" dirty="0" smtClean="0"/>
              <a:t>Effective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715000"/>
            <a:ext cx="7924800" cy="961832"/>
          </a:xfrm>
        </p:spPr>
        <p:txBody>
          <a:bodyPr/>
          <a:lstStyle/>
          <a:p>
            <a:r>
              <a:rPr lang="en-US" dirty="0" smtClean="0"/>
              <a:t>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685800"/>
            <a:ext cx="6400800" cy="4572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Secrets of Great Public Speaking</a:t>
            </a:r>
          </a:p>
          <a:p>
            <a:r>
              <a:rPr lang="en-US" sz="2400" b="1" dirty="0" smtClean="0"/>
              <a:t>Those great TED talks…what makes them </a:t>
            </a:r>
            <a:r>
              <a:rPr lang="en-US" sz="2400" b="1" dirty="0"/>
              <a:t>so great … </a:t>
            </a:r>
            <a:r>
              <a:rPr lang="en-US" sz="2400" b="1" dirty="0">
                <a:hlinkClick r:id="rId2"/>
              </a:rPr>
              <a:t>https://www.youtube.com/watch?v=-</a:t>
            </a:r>
            <a:r>
              <a:rPr lang="en-US" sz="2400" b="1" dirty="0" smtClean="0">
                <a:hlinkClick r:id="rId2"/>
              </a:rPr>
              <a:t>FOCpMAww28</a:t>
            </a:r>
            <a:endParaRPr lang="en-US" sz="2400" b="1" dirty="0" smtClean="0"/>
          </a:p>
          <a:p>
            <a:r>
              <a:rPr lang="en-US" sz="2400" b="1" dirty="0" smtClean="0"/>
              <a:t>Body Language</a:t>
            </a:r>
          </a:p>
          <a:p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www.youtube.com/watch?v=ZK3jSXYBNak</a:t>
            </a:r>
            <a:endParaRPr lang="en-US" sz="2400" b="1" dirty="0" smtClean="0"/>
          </a:p>
          <a:p>
            <a:r>
              <a:rPr lang="en-US" sz="2400" b="1" dirty="0" smtClean="0"/>
              <a:t>World Champion Public Speaker</a:t>
            </a:r>
          </a:p>
          <a:p>
            <a:r>
              <a:rPr lang="en-US" sz="2400" b="1" dirty="0">
                <a:hlinkClick r:id="rId4"/>
              </a:rPr>
              <a:t>https://</a:t>
            </a:r>
            <a:r>
              <a:rPr lang="en-US" sz="2400" b="1" dirty="0" smtClean="0">
                <a:hlinkClick r:id="rId4"/>
              </a:rPr>
              <a:t>www.youtube.com/watch?v=bbz2boNSeL0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186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0"/>
            <a:ext cx="7924799" cy="1143000"/>
          </a:xfrm>
        </p:spPr>
        <p:txBody>
          <a:bodyPr/>
          <a:lstStyle/>
          <a:p>
            <a:r>
              <a:rPr lang="en-US" dirty="0" smtClean="0"/>
              <a:t>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9768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Eye Brain Control from </a:t>
            </a:r>
            <a:r>
              <a:rPr lang="en-US" sz="2400" b="1" dirty="0" err="1" smtClean="0"/>
              <a:t>Communispond</a:t>
            </a:r>
            <a:endParaRPr lang="en-US" sz="2400" b="1" dirty="0" smtClean="0"/>
          </a:p>
          <a:p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www.youtube.com/watch?v=NIy8t4pMt_o</a:t>
            </a:r>
            <a:endParaRPr lang="en-US" sz="2400" b="1" dirty="0" smtClean="0"/>
          </a:p>
          <a:p>
            <a:r>
              <a:rPr lang="en-US" sz="2400" b="1" dirty="0" smtClean="0"/>
              <a:t>Writing a short speech; notations for deliver</a:t>
            </a:r>
          </a:p>
          <a:p>
            <a:r>
              <a:rPr lang="en-US" sz="2400" b="1" dirty="0" smtClean="0"/>
              <a:t>Delivery of a short speech (exercise)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205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0"/>
            <a:ext cx="6629400" cy="961832"/>
          </a:xfrm>
        </p:spPr>
        <p:txBody>
          <a:bodyPr/>
          <a:lstStyle/>
          <a:p>
            <a:r>
              <a:rPr lang="en-US" dirty="0" smtClean="0"/>
              <a:t>Data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06908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Data Visualization</a:t>
            </a:r>
          </a:p>
          <a:p>
            <a:r>
              <a:rPr lang="en-US" sz="2400" b="1" dirty="0" smtClean="0"/>
              <a:t>Communicating Effectively through visuals</a:t>
            </a:r>
          </a:p>
          <a:p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www.youtube.com/watch?v=AdSZJzb-aX8</a:t>
            </a:r>
            <a:endParaRPr lang="en-US" sz="2400" b="1" dirty="0" smtClean="0"/>
          </a:p>
          <a:p>
            <a:r>
              <a:rPr lang="en-US" sz="2400" b="1" dirty="0" smtClean="0"/>
              <a:t>Hans </a:t>
            </a:r>
            <a:r>
              <a:rPr lang="en-US" sz="2400" b="1" dirty="0" err="1" smtClean="0"/>
              <a:t>Roslling</a:t>
            </a:r>
            <a:r>
              <a:rPr lang="en-US" sz="2400" b="1" dirty="0" smtClean="0"/>
              <a:t>:  A Great Data Visualizer</a:t>
            </a:r>
          </a:p>
          <a:p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www.youtube.com/watch?v=usdJgEwMinM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en-US" sz="3200" b="1" dirty="0" smtClean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181600"/>
            <a:ext cx="6512511" cy="1143000"/>
          </a:xfrm>
        </p:spPr>
        <p:txBody>
          <a:bodyPr/>
          <a:lstStyle/>
          <a:p>
            <a:r>
              <a:rPr lang="en-US" dirty="0" smtClean="0"/>
              <a:t>Data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Prezi software demo</a:t>
            </a:r>
          </a:p>
          <a:p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www.youtube.com/watch?v=OCC3RneBaqM</a:t>
            </a:r>
            <a:endParaRPr lang="en-US" sz="2400" b="1" dirty="0" smtClean="0"/>
          </a:p>
          <a:p>
            <a:pPr marL="4572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PowerPoint software demo</a:t>
            </a:r>
          </a:p>
          <a:p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www.youtube.com/watch?v=DI5LNVts9nc</a:t>
            </a:r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183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486400"/>
            <a:ext cx="6512511" cy="990600"/>
          </a:xfrm>
        </p:spPr>
        <p:txBody>
          <a:bodyPr/>
          <a:lstStyle/>
          <a:p>
            <a:r>
              <a:rPr lang="en-US" dirty="0" smtClean="0"/>
              <a:t>Story 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7868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Why Story Telling Matters?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www.youtube.com/watch?v=YbV3b-l1sZs</a:t>
            </a:r>
            <a:endParaRPr lang="en-US" dirty="0" smtClean="0"/>
          </a:p>
          <a:p>
            <a:r>
              <a:rPr lang="en-US" sz="2600" b="1" dirty="0" smtClean="0"/>
              <a:t>Make your presentation “sticky”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www.youtube.com/watch?v=RZQwvP2VTNk</a:t>
            </a:r>
            <a:endParaRPr lang="en-US" dirty="0" smtClean="0"/>
          </a:p>
          <a:p>
            <a:r>
              <a:rPr lang="en-US" sz="2600" b="1" dirty="0" smtClean="0"/>
              <a:t>The Magical Science of Story Telling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www.youtube.com/watch?v=Nj-hdQMa3uA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Exercise:  Consider a work meeting of recent date.  How could a story have improved your presentation.   Tell us about the situation and a story that could have been useful.</a:t>
            </a:r>
          </a:p>
          <a:p>
            <a:pPr marL="45720" indent="0">
              <a:buNone/>
            </a:pPr>
            <a:r>
              <a:rPr lang="en-US" dirty="0" smtClean="0"/>
              <a:t>More on </a:t>
            </a:r>
            <a:r>
              <a:rPr lang="en-US" dirty="0"/>
              <a:t>Story Telling…. </a:t>
            </a:r>
            <a:r>
              <a:rPr lang="en-US" dirty="0">
                <a:hlinkClick r:id="rId5" action="ppaction://hlinkfile"/>
              </a:rPr>
              <a:t>file:///C:/</a:t>
            </a:r>
            <a:r>
              <a:rPr lang="en-US" dirty="0" smtClean="0">
                <a:hlinkClick r:id="rId5" action="ppaction://hlinkfile"/>
              </a:rPr>
              <a:t>Users/jheil/AppData/Local/Packages/Microsoft.MicrosoftEdge_8wekyb3d8bbwe/TempState/Downloads/AMA_Whitepaper_Storytelling.pdf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this exercise you will debate an issue with your classmates (or the teacher)</a:t>
            </a:r>
          </a:p>
          <a:p>
            <a:r>
              <a:rPr lang="en-US" dirty="0" smtClean="0"/>
              <a:t>You will be told what side of the debate you will represent</a:t>
            </a:r>
          </a:p>
          <a:p>
            <a:r>
              <a:rPr lang="en-US" dirty="0" smtClean="0"/>
              <a:t>You will research your position, create visuals, and present your position</a:t>
            </a:r>
          </a:p>
          <a:p>
            <a:r>
              <a:rPr lang="en-US" dirty="0" smtClean="0"/>
              <a:t>The Subject:  Should the Second Amendment Be Repealed?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Concluding Remarks and Discussion</a:t>
            </a:r>
          </a:p>
          <a:p>
            <a:r>
              <a:rPr lang="en-US" sz="2800" b="1" dirty="0" smtClean="0"/>
              <a:t>Review concepts presented</a:t>
            </a:r>
          </a:p>
          <a:p>
            <a:r>
              <a:rPr lang="en-US" sz="2800" b="1" dirty="0" smtClean="0"/>
              <a:t>Review post workshop assignment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</TotalTime>
  <Words>280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COM 485 D</vt:lpstr>
      <vt:lpstr>Effective Delivery</vt:lpstr>
      <vt:lpstr>Public Speaking</vt:lpstr>
      <vt:lpstr>Public Speaking</vt:lpstr>
      <vt:lpstr>Data Visualization</vt:lpstr>
      <vt:lpstr>Data Visualization</vt:lpstr>
      <vt:lpstr>Story Telling</vt:lpstr>
      <vt:lpstr>The Debate</vt:lpstr>
      <vt:lpstr>Effective Delivery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485 C</dc:title>
  <dc:creator>Owner</dc:creator>
  <cp:lastModifiedBy>Owner</cp:lastModifiedBy>
  <cp:revision>15</cp:revision>
  <dcterms:created xsi:type="dcterms:W3CDTF">2018-05-10T19:44:18Z</dcterms:created>
  <dcterms:modified xsi:type="dcterms:W3CDTF">2018-05-19T18:47:09Z</dcterms:modified>
</cp:coreProperties>
</file>