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8143-4982-4DD6-98A5-CF95F38BCF1E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FE29-FEF8-413F-97DF-AF5613D3311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8143-4982-4DD6-98A5-CF95F38BCF1E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FE29-FEF8-413F-97DF-AF5613D33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8143-4982-4DD6-98A5-CF95F38BCF1E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FE29-FEF8-413F-97DF-AF5613D33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8143-4982-4DD6-98A5-CF95F38BCF1E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FE29-FEF8-413F-97DF-AF5613D331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8143-4982-4DD6-98A5-CF95F38BCF1E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FE29-FEF8-413F-97DF-AF5613D33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8143-4982-4DD6-98A5-CF95F38BCF1E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FE29-FEF8-413F-97DF-AF5613D331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8143-4982-4DD6-98A5-CF95F38BCF1E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FE29-FEF8-413F-97DF-AF5613D3311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8143-4982-4DD6-98A5-CF95F38BCF1E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FE29-FEF8-413F-97DF-AF5613D33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8143-4982-4DD6-98A5-CF95F38BCF1E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FE29-FEF8-413F-97DF-AF5613D33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8143-4982-4DD6-98A5-CF95F38BCF1E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FE29-FEF8-413F-97DF-AF5613D33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8143-4982-4DD6-98A5-CF95F38BCF1E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FE29-FEF8-413F-97DF-AF5613D3311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C78143-4982-4DD6-98A5-CF95F38BCF1E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E23FE29-FEF8-413F-97DF-AF5613D331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ktgsensei.com/AMAE/Innovation%20and%20New%20Products/100%20Ideas%20on%20Brainstorming.doc" TargetMode="External"/><Relationship Id="rId2" Type="http://schemas.openxmlformats.org/officeDocument/2006/relationships/hyperlink" Target="http://www.mktgsensei.com/AMAE/Innovation%20and%20New%20Products/New%20Product%20Innovation%20Toolkit%207.0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_O2jJjSiC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ktgsensei.com/AMAE/Innovation%20and%20New%20Products/Product%20Developement%20Approach%20Rev5.docx" TargetMode="External"/><Relationship Id="rId2" Type="http://schemas.openxmlformats.org/officeDocument/2006/relationships/hyperlink" Target="https://www.youtube.com/watch?v=M66ZU2PCIc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B-YwlBrVV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b="1" dirty="0" smtClean="0"/>
              <a:t>Go Beyond…. Innovation in Business and </a:t>
            </a:r>
            <a:r>
              <a:rPr lang="en-US" sz="3600" b="1" dirty="0" err="1" smtClean="0"/>
              <a:t>Communciations</a:t>
            </a:r>
            <a:endParaRPr lang="en-US" sz="36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 485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93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212080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Innovation Tool Kit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www.mktgsensei.com/AMAE/Innovation%20and%20New%20Products/New%20Product%20Innovation%20Toolkit%207.0.docx</a:t>
            </a:r>
            <a:endParaRPr lang="en-US" dirty="0"/>
          </a:p>
          <a:p>
            <a:r>
              <a:rPr lang="en-US" dirty="0" smtClean="0"/>
              <a:t>Idea Generation</a:t>
            </a:r>
          </a:p>
          <a:p>
            <a:r>
              <a:rPr lang="en-US" dirty="0" smtClean="0"/>
              <a:t>100 ideas </a:t>
            </a:r>
            <a:r>
              <a:rPr lang="en-US" dirty="0"/>
              <a:t>on </a:t>
            </a:r>
            <a:r>
              <a:rPr lang="en-US" dirty="0" smtClean="0"/>
              <a:t>Brainstorming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www.mktgsensei.com/AMAE/Innovation%20and%20New%20Products/100%20Ideas%20on%20Brainstorming.doc</a:t>
            </a:r>
            <a:endParaRPr lang="en-US" dirty="0" smtClean="0"/>
          </a:p>
          <a:p>
            <a:r>
              <a:rPr lang="en-US" dirty="0" smtClean="0"/>
              <a:t>Brain Writing Exercise</a:t>
            </a:r>
          </a:p>
          <a:p>
            <a:r>
              <a:rPr lang="en-US" dirty="0" err="1" smtClean="0"/>
              <a:t>ThinkPak</a:t>
            </a:r>
            <a:r>
              <a:rPr lang="en-US" dirty="0" smtClean="0"/>
              <a:t> Exercise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28800" y="5334000"/>
            <a:ext cx="6512511" cy="1143000"/>
          </a:xfrm>
        </p:spPr>
        <p:txBody>
          <a:bodyPr/>
          <a:lstStyle/>
          <a:p>
            <a:r>
              <a:rPr lang="en-US" dirty="0" smtClean="0"/>
              <a:t>Think Beyond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81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715000"/>
            <a:ext cx="7924800" cy="961832"/>
          </a:xfrm>
        </p:spPr>
        <p:txBody>
          <a:bodyPr/>
          <a:lstStyle/>
          <a:p>
            <a:r>
              <a:rPr lang="en-US" dirty="0" smtClean="0"/>
              <a:t>Think Types of 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685800"/>
            <a:ext cx="6400800" cy="352044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Ten Types of Innovation</a:t>
            </a:r>
          </a:p>
          <a:p>
            <a:endParaRPr lang="en-US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979" y="1215695"/>
            <a:ext cx="6597221" cy="4499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867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0"/>
            <a:ext cx="7924799" cy="1143000"/>
          </a:xfrm>
        </p:spPr>
        <p:txBody>
          <a:bodyPr/>
          <a:lstStyle/>
          <a:p>
            <a:r>
              <a:rPr lang="en-US" dirty="0" smtClean="0"/>
              <a:t>Think Types of 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297680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/>
              <a:t>Ten Types of Innovation</a:t>
            </a:r>
          </a:p>
          <a:p>
            <a:r>
              <a:rPr lang="en-US" sz="2400" b="1" dirty="0"/>
              <a:t>Video:  </a:t>
            </a:r>
            <a:r>
              <a:rPr lang="en-US" sz="2400" b="1" dirty="0">
                <a:hlinkClick r:id="rId2"/>
              </a:rPr>
              <a:t>https://</a:t>
            </a:r>
            <a:r>
              <a:rPr lang="en-US" sz="2400" b="1" dirty="0" smtClean="0">
                <a:hlinkClick r:id="rId2"/>
              </a:rPr>
              <a:t>www.youtube.com/watch?v=u_O2jJjSiCA</a:t>
            </a:r>
            <a:endParaRPr lang="en-US" sz="2400" b="1" dirty="0" smtClean="0"/>
          </a:p>
          <a:p>
            <a:r>
              <a:rPr lang="en-US" sz="2400" b="1" dirty="0" smtClean="0"/>
              <a:t>Discussion of Beer Industry using the Innovation Card Pak Exercise</a:t>
            </a:r>
          </a:p>
          <a:p>
            <a:r>
              <a:rPr lang="en-US" sz="2400" b="1" dirty="0" smtClean="0"/>
              <a:t>Improving Communications through innovation…what are the “types” of the communications process where we might innovate…exercise:  improving the White House communications to the press.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2052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5257800"/>
            <a:ext cx="4724400" cy="961832"/>
          </a:xfrm>
        </p:spPr>
        <p:txBody>
          <a:bodyPr/>
          <a:lstStyle/>
          <a:p>
            <a:r>
              <a:rPr lang="en-US" dirty="0" smtClean="0"/>
              <a:t>Think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069080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/>
              <a:t>Design Thinking</a:t>
            </a:r>
          </a:p>
          <a:p>
            <a:r>
              <a:rPr lang="en-US" dirty="0" smtClean="0"/>
              <a:t>Shopping Cart video from IDEO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www.youtube.com/watch?v=M66ZU2PCIcM</a:t>
            </a:r>
            <a:endParaRPr lang="en-US" dirty="0" smtClean="0"/>
          </a:p>
          <a:p>
            <a:r>
              <a:rPr lang="en-US" dirty="0" smtClean="0"/>
              <a:t>Heilbrunn Design Thinking Process</a:t>
            </a:r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www.mktgsensei.com/AMAE/Innovation%20and%20New%20Products/Product%20Developement%20Approach%20Rev5.docx</a:t>
            </a:r>
            <a:endParaRPr lang="en-US" dirty="0" smtClean="0"/>
          </a:p>
          <a:p>
            <a:r>
              <a:rPr lang="en-US" dirty="0" smtClean="0"/>
              <a:t>Application of design thinking to the communications process</a:t>
            </a:r>
          </a:p>
          <a:p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5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5181600"/>
            <a:ext cx="6512511" cy="1143000"/>
          </a:xfrm>
        </p:spPr>
        <p:txBody>
          <a:bodyPr/>
          <a:lstStyle/>
          <a:p>
            <a:r>
              <a:rPr lang="en-US" dirty="0" smtClean="0"/>
              <a:t>Think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/>
              <a:t>Value Proposition Canvas for Innovation</a:t>
            </a:r>
          </a:p>
          <a:p>
            <a:r>
              <a:rPr lang="en-US" sz="2400" b="1" dirty="0" smtClean="0"/>
              <a:t>Video</a:t>
            </a:r>
            <a:r>
              <a:rPr lang="en-US" sz="2400" b="1" dirty="0"/>
              <a:t>: </a:t>
            </a:r>
            <a:r>
              <a:rPr lang="en-US" sz="2400" b="1" dirty="0">
                <a:hlinkClick r:id="rId2"/>
              </a:rPr>
              <a:t>https://</a:t>
            </a:r>
            <a:r>
              <a:rPr lang="en-US" sz="2400" b="1" dirty="0" smtClean="0">
                <a:hlinkClick r:id="rId2"/>
              </a:rPr>
              <a:t>www.youtube.com/watch?v=gB-YwlBrVVs</a:t>
            </a:r>
            <a:endParaRPr lang="en-US" sz="2400" b="1" dirty="0" smtClean="0"/>
          </a:p>
          <a:p>
            <a:r>
              <a:rPr lang="en-US" sz="2400" b="1" dirty="0" smtClean="0"/>
              <a:t>Pains … Gains … Tasks … applied to communications</a:t>
            </a:r>
          </a:p>
          <a:p>
            <a:r>
              <a:rPr lang="en-US" sz="2400" b="1" dirty="0" smtClean="0"/>
              <a:t>Exercise using Value Proposition Canvas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1838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Beyond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Concluding Remarks and Discussion</a:t>
            </a:r>
          </a:p>
          <a:p>
            <a:r>
              <a:rPr lang="en-US" sz="2800" b="1" dirty="0" smtClean="0"/>
              <a:t>Review concepts presented</a:t>
            </a:r>
          </a:p>
          <a:p>
            <a:r>
              <a:rPr lang="en-US" sz="2800" b="1" dirty="0" smtClean="0"/>
              <a:t>Review post workshop assignment</a:t>
            </a:r>
          </a:p>
        </p:txBody>
      </p:sp>
    </p:spTree>
    <p:extLst>
      <p:ext uri="{BB962C8B-B14F-4D97-AF65-F5344CB8AC3E}">
        <p14:creationId xmlns:p14="http://schemas.microsoft.com/office/powerpoint/2010/main" val="336917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279</TotalTime>
  <Words>157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Slipstream</vt:lpstr>
      <vt:lpstr>COM 485 C</vt:lpstr>
      <vt:lpstr>Think Beyond</vt:lpstr>
      <vt:lpstr>Think Types of Innovation</vt:lpstr>
      <vt:lpstr>Think Types of Innovation</vt:lpstr>
      <vt:lpstr>Think Design</vt:lpstr>
      <vt:lpstr>Think Value</vt:lpstr>
      <vt:lpstr>Go Beyond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 485 C</dc:title>
  <dc:creator>Owner</dc:creator>
  <cp:lastModifiedBy>Owner</cp:lastModifiedBy>
  <cp:revision>6</cp:revision>
  <dcterms:created xsi:type="dcterms:W3CDTF">2018-05-10T19:44:18Z</dcterms:created>
  <dcterms:modified xsi:type="dcterms:W3CDTF">2018-05-19T17:12:32Z</dcterms:modified>
</cp:coreProperties>
</file>